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3" r:id="rId8"/>
    <p:sldId id="262" r:id="rId9"/>
    <p:sldId id="264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4pAinters </a:t>
            </a:r>
            <a:r>
              <a:rPr lang="pt-BR" sz="1200" dirty="0"/>
              <a:t>by this is brazil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Bernardo Castro, Diogo Queiroz, Lucas Bittencourt</a:t>
            </a:r>
          </a:p>
        </p:txBody>
      </p:sp>
    </p:spTree>
    <p:extLst>
      <p:ext uri="{BB962C8B-B14F-4D97-AF65-F5344CB8AC3E}">
        <p14:creationId xmlns:p14="http://schemas.microsoft.com/office/powerpoint/2010/main" val="2453465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8000" dirty="0" err="1"/>
              <a:t>Thank</a:t>
            </a:r>
            <a:r>
              <a:rPr lang="pt-BR" sz="8000" dirty="0"/>
              <a:t> </a:t>
            </a:r>
            <a:r>
              <a:rPr lang="pt-BR" sz="8000" dirty="0" err="1"/>
              <a:t>You</a:t>
            </a:r>
            <a:r>
              <a:rPr lang="pt-BR" sz="80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252590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97313" y="736746"/>
            <a:ext cx="2428103" cy="1293028"/>
          </a:xfrm>
        </p:spPr>
        <p:txBody>
          <a:bodyPr>
            <a:normAutofit/>
          </a:bodyPr>
          <a:lstStyle/>
          <a:p>
            <a:pPr algn="l"/>
            <a:r>
              <a:rPr lang="pt-BR" dirty="0"/>
              <a:t>Briefing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Find</a:t>
            </a:r>
            <a:r>
              <a:rPr lang="pt-BR" dirty="0"/>
              <a:t> </a:t>
            </a:r>
            <a:r>
              <a:rPr lang="pt-BR" dirty="0" err="1"/>
              <a:t>yourself</a:t>
            </a:r>
            <a:r>
              <a:rPr lang="pt-BR" dirty="0"/>
              <a:t> in </a:t>
            </a:r>
            <a:r>
              <a:rPr lang="pt-BR" dirty="0" err="1"/>
              <a:t>European</a:t>
            </a:r>
            <a:r>
              <a:rPr lang="pt-BR" dirty="0"/>
              <a:t> </a:t>
            </a:r>
            <a:r>
              <a:rPr lang="pt-BR" dirty="0" err="1"/>
              <a:t>Renaissence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next</a:t>
            </a:r>
            <a:r>
              <a:rPr lang="pt-BR" dirty="0"/>
              <a:t> </a:t>
            </a:r>
            <a:r>
              <a:rPr lang="pt-BR" dirty="0" err="1"/>
              <a:t>great</a:t>
            </a:r>
            <a:r>
              <a:rPr lang="pt-BR" dirty="0"/>
              <a:t> </a:t>
            </a:r>
            <a:r>
              <a:rPr lang="pt-BR" dirty="0" err="1"/>
              <a:t>artist</a:t>
            </a:r>
            <a:r>
              <a:rPr lang="pt-BR" dirty="0"/>
              <a:t> </a:t>
            </a:r>
            <a:r>
              <a:rPr lang="pt-BR" dirty="0" err="1"/>
              <a:t>mankind</a:t>
            </a:r>
            <a:r>
              <a:rPr lang="pt-BR" dirty="0"/>
              <a:t> </a:t>
            </a:r>
            <a:r>
              <a:rPr lang="pt-BR" dirty="0" err="1"/>
              <a:t>has</a:t>
            </a:r>
            <a:r>
              <a:rPr lang="pt-BR" dirty="0"/>
              <a:t> </a:t>
            </a:r>
            <a:r>
              <a:rPr lang="pt-BR" dirty="0" err="1"/>
              <a:t>ever</a:t>
            </a:r>
            <a:r>
              <a:rPr lang="pt-BR" dirty="0"/>
              <a:t> </a:t>
            </a:r>
            <a:r>
              <a:rPr lang="pt-BR" dirty="0" err="1"/>
              <a:t>seen</a:t>
            </a:r>
            <a:r>
              <a:rPr lang="pt-BR" dirty="0"/>
              <a:t>.</a:t>
            </a:r>
          </a:p>
          <a:p>
            <a:r>
              <a:rPr lang="pt-BR" dirty="0" err="1"/>
              <a:t>Pick</a:t>
            </a:r>
            <a:r>
              <a:rPr lang="pt-BR" dirty="0"/>
              <a:t> </a:t>
            </a:r>
            <a:r>
              <a:rPr lang="pt-BR" dirty="0" err="1"/>
              <a:t>one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promising</a:t>
            </a:r>
            <a:r>
              <a:rPr lang="pt-BR" dirty="0"/>
              <a:t> </a:t>
            </a:r>
            <a:r>
              <a:rPr lang="pt-BR" dirty="0" err="1"/>
              <a:t>young</a:t>
            </a:r>
            <a:r>
              <a:rPr lang="pt-BR" dirty="0"/>
              <a:t> </a:t>
            </a:r>
            <a:r>
              <a:rPr lang="pt-BR" dirty="0" err="1"/>
              <a:t>painters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guide</a:t>
            </a:r>
            <a:r>
              <a:rPr lang="pt-BR" dirty="0"/>
              <a:t> </a:t>
            </a:r>
            <a:r>
              <a:rPr lang="pt-BR" dirty="0" err="1"/>
              <a:t>him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ultimate</a:t>
            </a:r>
            <a:r>
              <a:rPr lang="pt-BR" dirty="0"/>
              <a:t> </a:t>
            </a:r>
            <a:r>
              <a:rPr lang="pt-BR" dirty="0" err="1"/>
              <a:t>glory</a:t>
            </a:r>
            <a:r>
              <a:rPr lang="pt-BR" dirty="0"/>
              <a:t>.</a:t>
            </a:r>
          </a:p>
          <a:p>
            <a:r>
              <a:rPr lang="pt-BR" dirty="0"/>
              <a:t>Build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 </a:t>
            </a:r>
            <a:r>
              <a:rPr lang="pt-BR" dirty="0" err="1"/>
              <a:t>among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artist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their</a:t>
            </a:r>
            <a:r>
              <a:rPr lang="pt-BR" dirty="0"/>
              <a:t> </a:t>
            </a:r>
            <a:r>
              <a:rPr lang="pt-BR" dirty="0" err="1"/>
              <a:t>patrons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thrilling</a:t>
            </a:r>
            <a:r>
              <a:rPr lang="pt-BR" dirty="0"/>
              <a:t> </a:t>
            </a:r>
            <a:r>
              <a:rPr lang="pt-BR" dirty="0" err="1"/>
              <a:t>challenge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greatest</a:t>
            </a:r>
            <a:r>
              <a:rPr lang="pt-BR" dirty="0"/>
              <a:t> </a:t>
            </a:r>
            <a:r>
              <a:rPr lang="pt-BR" dirty="0" err="1"/>
              <a:t>artist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all</a:t>
            </a:r>
            <a:r>
              <a:rPr lang="pt-BR" dirty="0"/>
              <a:t>.</a:t>
            </a:r>
          </a:p>
          <a:p>
            <a:r>
              <a:rPr lang="pt-BR" dirty="0" err="1"/>
              <a:t>Collect</a:t>
            </a:r>
            <a:r>
              <a:rPr lang="pt-BR" dirty="0"/>
              <a:t> </a:t>
            </a:r>
            <a:r>
              <a:rPr lang="pt-BR" dirty="0" err="1"/>
              <a:t>artifacts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use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unique</a:t>
            </a:r>
            <a:r>
              <a:rPr lang="pt-BR" dirty="0"/>
              <a:t> </a:t>
            </a:r>
            <a:r>
              <a:rPr lang="pt-BR" dirty="0" err="1"/>
              <a:t>skills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will</a:t>
            </a:r>
            <a:r>
              <a:rPr lang="pt-BR" dirty="0"/>
              <a:t> </a:t>
            </a:r>
            <a:r>
              <a:rPr lang="pt-BR" dirty="0" err="1"/>
              <a:t>aid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 in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journey</a:t>
            </a:r>
            <a:r>
              <a:rPr lang="pt-BR" dirty="0"/>
              <a:t>.</a:t>
            </a:r>
          </a:p>
          <a:p>
            <a:r>
              <a:rPr lang="pt-BR" dirty="0" err="1"/>
              <a:t>If</a:t>
            </a:r>
            <a:r>
              <a:rPr lang="pt-BR" dirty="0"/>
              <a:t>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painting</a:t>
            </a:r>
            <a:r>
              <a:rPr lang="pt-BR" dirty="0"/>
              <a:t> </a:t>
            </a:r>
            <a:r>
              <a:rPr lang="pt-BR" dirty="0" err="1"/>
              <a:t>become</a:t>
            </a:r>
            <a:r>
              <a:rPr lang="pt-BR" dirty="0"/>
              <a:t> a </a:t>
            </a:r>
            <a:r>
              <a:rPr lang="pt-BR" dirty="0" err="1"/>
              <a:t>masterpiece</a:t>
            </a:r>
            <a:r>
              <a:rPr lang="pt-BR" dirty="0"/>
              <a:t>,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 </a:t>
            </a:r>
            <a:r>
              <a:rPr lang="pt-BR" dirty="0" err="1"/>
              <a:t>will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remembered</a:t>
            </a:r>
            <a:r>
              <a:rPr lang="pt-BR" dirty="0"/>
              <a:t> for </a:t>
            </a:r>
            <a:r>
              <a:rPr lang="pt-BR" dirty="0" err="1"/>
              <a:t>generations</a:t>
            </a:r>
            <a:r>
              <a:rPr lang="pt-BR" dirty="0"/>
              <a:t>!</a:t>
            </a:r>
          </a:p>
          <a:p>
            <a:r>
              <a:rPr lang="pt-BR" dirty="0"/>
              <a:t>Are </a:t>
            </a:r>
            <a:r>
              <a:rPr lang="pt-BR" dirty="0" err="1"/>
              <a:t>you</a:t>
            </a:r>
            <a:r>
              <a:rPr lang="pt-BR" dirty="0"/>
              <a:t> </a:t>
            </a:r>
            <a:r>
              <a:rPr lang="pt-BR" dirty="0" err="1"/>
              <a:t>up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challenge</a:t>
            </a:r>
            <a:r>
              <a:rPr lang="pt-BR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854539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03840" y="731924"/>
            <a:ext cx="3478227" cy="1293028"/>
          </a:xfrm>
        </p:spPr>
        <p:txBody>
          <a:bodyPr/>
          <a:lstStyle/>
          <a:p>
            <a:pPr algn="l"/>
            <a:r>
              <a:rPr lang="pt-BR" dirty="0" err="1"/>
              <a:t>Mechanics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2800" dirty="0"/>
              <a:t>Game </a:t>
            </a:r>
            <a:r>
              <a:rPr lang="pt-BR" sz="2800" dirty="0" err="1"/>
              <a:t>requires</a:t>
            </a:r>
            <a:r>
              <a:rPr lang="pt-BR" sz="2800" dirty="0"/>
              <a:t> 2 </a:t>
            </a:r>
            <a:r>
              <a:rPr lang="pt-BR" sz="2800" dirty="0" err="1"/>
              <a:t>to</a:t>
            </a:r>
            <a:r>
              <a:rPr lang="pt-BR" sz="2800" dirty="0"/>
              <a:t> 4 players.</a:t>
            </a:r>
          </a:p>
          <a:p>
            <a:pPr marL="0" indent="0">
              <a:buNone/>
            </a:pPr>
            <a:endParaRPr lang="pt-BR" sz="2800" dirty="0"/>
          </a:p>
          <a:p>
            <a:r>
              <a:rPr lang="pt-BR" sz="2800" dirty="0" err="1"/>
              <a:t>Action</a:t>
            </a:r>
            <a:r>
              <a:rPr lang="pt-BR" sz="2800" dirty="0"/>
              <a:t> per </a:t>
            </a:r>
            <a:r>
              <a:rPr lang="pt-BR" sz="2800" dirty="0" err="1"/>
              <a:t>turn</a:t>
            </a:r>
            <a:r>
              <a:rPr lang="pt-BR" sz="2800" dirty="0"/>
              <a:t> </a:t>
            </a:r>
            <a:r>
              <a:rPr lang="pt-BR" sz="2800" dirty="0" err="1"/>
              <a:t>based</a:t>
            </a:r>
            <a:r>
              <a:rPr lang="pt-BR" sz="2800" dirty="0"/>
              <a:t>.</a:t>
            </a:r>
          </a:p>
          <a:p>
            <a:pPr marL="0" indent="0">
              <a:buNone/>
            </a:pPr>
            <a:endParaRPr lang="pt-BR" sz="2800" dirty="0"/>
          </a:p>
          <a:p>
            <a:r>
              <a:rPr lang="pt-BR" sz="2800" dirty="0" err="1"/>
              <a:t>All</a:t>
            </a:r>
            <a:r>
              <a:rPr lang="pt-BR" sz="2800" dirty="0"/>
              <a:t> players </a:t>
            </a:r>
            <a:r>
              <a:rPr lang="pt-BR" sz="2800" dirty="0" err="1"/>
              <a:t>have</a:t>
            </a:r>
            <a:r>
              <a:rPr lang="pt-BR" sz="2800" dirty="0"/>
              <a:t> </a:t>
            </a:r>
            <a:r>
              <a:rPr lang="pt-BR" sz="2800" dirty="0" err="1"/>
              <a:t>unique</a:t>
            </a:r>
            <a:r>
              <a:rPr lang="pt-BR" sz="2800" dirty="0"/>
              <a:t> </a:t>
            </a:r>
            <a:r>
              <a:rPr lang="pt-BR" sz="2800" dirty="0" err="1"/>
              <a:t>habilities</a:t>
            </a:r>
            <a:r>
              <a:rPr lang="pt-BR" sz="2800" dirty="0"/>
              <a:t> </a:t>
            </a:r>
            <a:r>
              <a:rPr lang="pt-BR" sz="2800" dirty="0" err="1"/>
              <a:t>that</a:t>
            </a:r>
            <a:r>
              <a:rPr lang="pt-BR" sz="2800" dirty="0"/>
              <a:t> </a:t>
            </a:r>
            <a:r>
              <a:rPr lang="pt-BR" sz="2800" dirty="0" err="1"/>
              <a:t>gives</a:t>
            </a:r>
            <a:r>
              <a:rPr lang="pt-BR" sz="2800" dirty="0"/>
              <a:t> </a:t>
            </a:r>
            <a:r>
              <a:rPr lang="pt-BR" sz="2800" dirty="0" err="1"/>
              <a:t>advantages</a:t>
            </a:r>
            <a:r>
              <a:rPr lang="pt-BR" sz="2800" dirty="0"/>
              <a:t>.</a:t>
            </a:r>
          </a:p>
          <a:p>
            <a:endParaRPr lang="pt-BR" sz="2800" dirty="0"/>
          </a:p>
          <a:p>
            <a:r>
              <a:rPr lang="pt-BR" sz="2800" dirty="0"/>
              <a:t>Power-</a:t>
            </a:r>
            <a:r>
              <a:rPr lang="pt-BR" sz="2800" dirty="0" err="1"/>
              <a:t>ups</a:t>
            </a:r>
            <a:r>
              <a:rPr lang="pt-BR" sz="2800" dirty="0"/>
              <a:t> </a:t>
            </a:r>
            <a:r>
              <a:rPr lang="pt-BR" sz="2800" dirty="0" err="1"/>
              <a:t>will</a:t>
            </a:r>
            <a:r>
              <a:rPr lang="pt-BR" sz="2800" dirty="0"/>
              <a:t> help </a:t>
            </a:r>
            <a:r>
              <a:rPr lang="pt-BR" sz="2800" dirty="0" err="1"/>
              <a:t>throughout</a:t>
            </a:r>
            <a:r>
              <a:rPr lang="pt-BR" sz="2800" dirty="0"/>
              <a:t> </a:t>
            </a:r>
            <a:r>
              <a:rPr lang="pt-BR" sz="2800" dirty="0" err="1"/>
              <a:t>the</a:t>
            </a:r>
            <a:r>
              <a:rPr lang="pt-BR" sz="2800" dirty="0"/>
              <a:t> </a:t>
            </a:r>
            <a:r>
              <a:rPr lang="pt-BR" sz="2800" dirty="0" err="1"/>
              <a:t>gameplay</a:t>
            </a:r>
            <a:r>
              <a:rPr lang="pt-BR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85851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97313" y="745415"/>
            <a:ext cx="3429000" cy="1293028"/>
          </a:xfrm>
        </p:spPr>
        <p:txBody>
          <a:bodyPr/>
          <a:lstStyle/>
          <a:p>
            <a:pPr algn="l"/>
            <a:r>
              <a:rPr lang="pt-BR" dirty="0"/>
              <a:t>Basic </a:t>
            </a:r>
            <a:r>
              <a:rPr lang="pt-BR" dirty="0" err="1"/>
              <a:t>Rules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 err="1"/>
              <a:t>Initial</a:t>
            </a:r>
            <a:r>
              <a:rPr lang="pt-BR" dirty="0"/>
              <a:t> setup:</a:t>
            </a:r>
          </a:p>
          <a:p>
            <a:pPr lvl="1"/>
            <a:r>
              <a:rPr lang="pt-BR" dirty="0"/>
              <a:t>The itens must be placed on the places assigned on the board</a:t>
            </a:r>
          </a:p>
          <a:p>
            <a:pPr lvl="1"/>
            <a:r>
              <a:rPr lang="pt-BR" dirty="0"/>
              <a:t>The player who went to a musem most recently begins</a:t>
            </a:r>
          </a:p>
          <a:p>
            <a:pPr lvl="1"/>
            <a:r>
              <a:rPr lang="pt-BR" dirty="0"/>
              <a:t>Each player draw a card to choose your painter to start the game and place the correspondent pin at the house</a:t>
            </a:r>
          </a:p>
          <a:p>
            <a:r>
              <a:rPr lang="pt-BR" dirty="0"/>
              <a:t>During the game:</a:t>
            </a:r>
          </a:p>
          <a:p>
            <a:pPr lvl="1"/>
            <a:r>
              <a:rPr lang="pt-BR" dirty="0"/>
              <a:t>Each player has 3 actions per turn and they choose among moving, complete paintings, buying new paints and using itens.</a:t>
            </a:r>
          </a:p>
          <a:p>
            <a:pPr lvl="1"/>
            <a:r>
              <a:rPr lang="pt-BR" dirty="0"/>
              <a:t>To complete the paintings, the player must use 3 actions at one of the painting studios or at house</a:t>
            </a:r>
          </a:p>
          <a:p>
            <a:r>
              <a:rPr lang="pt-BR" dirty="0" err="1"/>
              <a:t>Finishing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game:</a:t>
            </a:r>
          </a:p>
          <a:p>
            <a:pPr lvl="1"/>
            <a:r>
              <a:rPr lang="pt-BR" dirty="0" err="1"/>
              <a:t>After</a:t>
            </a:r>
            <a:r>
              <a:rPr lang="pt-BR" dirty="0"/>
              <a:t> 20 </a:t>
            </a:r>
            <a:r>
              <a:rPr lang="pt-BR" dirty="0" err="1"/>
              <a:t>turns</a:t>
            </a:r>
            <a:r>
              <a:rPr lang="pt-BR" dirty="0"/>
              <a:t> </a:t>
            </a:r>
            <a:r>
              <a:rPr lang="pt-BR" dirty="0" err="1"/>
              <a:t>or</a:t>
            </a:r>
            <a:r>
              <a:rPr lang="pt-BR" dirty="0"/>
              <a:t> </a:t>
            </a:r>
            <a:r>
              <a:rPr lang="pt-BR" dirty="0" err="1"/>
              <a:t>someone</a:t>
            </a:r>
            <a:r>
              <a:rPr lang="pt-BR" dirty="0"/>
              <a:t> complete 4 </a:t>
            </a:r>
            <a:r>
              <a:rPr lang="pt-BR" dirty="0" err="1"/>
              <a:t>paintings</a:t>
            </a:r>
            <a:r>
              <a:rPr lang="pt-BR" dirty="0"/>
              <a:t>, </a:t>
            </a:r>
            <a:r>
              <a:rPr lang="pt-BR" dirty="0" err="1"/>
              <a:t>the</a:t>
            </a:r>
            <a:r>
              <a:rPr lang="pt-BR" dirty="0"/>
              <a:t> game </a:t>
            </a:r>
            <a:r>
              <a:rPr lang="pt-BR" dirty="0" err="1"/>
              <a:t>ends</a:t>
            </a:r>
            <a:r>
              <a:rPr lang="pt-BR" dirty="0"/>
              <a:t>.</a:t>
            </a:r>
          </a:p>
          <a:p>
            <a:pPr lvl="1"/>
            <a:r>
              <a:rPr lang="pt-BR" dirty="0"/>
              <a:t>The player </a:t>
            </a:r>
            <a:r>
              <a:rPr lang="pt-BR" dirty="0" err="1"/>
              <a:t>with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most</a:t>
            </a:r>
            <a:r>
              <a:rPr lang="pt-BR" dirty="0"/>
              <a:t> points </a:t>
            </a:r>
            <a:r>
              <a:rPr lang="pt-BR" dirty="0" err="1"/>
              <a:t>win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game.</a:t>
            </a:r>
          </a:p>
        </p:txBody>
      </p:sp>
    </p:spTree>
    <p:extLst>
      <p:ext uri="{BB962C8B-B14F-4D97-AF65-F5344CB8AC3E}">
        <p14:creationId xmlns:p14="http://schemas.microsoft.com/office/powerpoint/2010/main" val="1365315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08462" y="764374"/>
            <a:ext cx="3819294" cy="1293028"/>
          </a:xfrm>
        </p:spPr>
        <p:txBody>
          <a:bodyPr>
            <a:normAutofit/>
          </a:bodyPr>
          <a:lstStyle/>
          <a:p>
            <a:pPr algn="l"/>
            <a:r>
              <a:rPr lang="pt-BR" dirty="0" err="1"/>
              <a:t>Characters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794" y="1946791"/>
            <a:ext cx="3560805" cy="2224835"/>
          </a:xfr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937" y="2010214"/>
            <a:ext cx="3648588" cy="209798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266938" y="4417667"/>
            <a:ext cx="3648588" cy="1991367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795" y="4417667"/>
            <a:ext cx="3560804" cy="205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210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25003" y="738252"/>
            <a:ext cx="2291576" cy="1293028"/>
          </a:xfrm>
        </p:spPr>
        <p:txBody>
          <a:bodyPr/>
          <a:lstStyle/>
          <a:p>
            <a:pPr algn="l"/>
            <a:r>
              <a:rPr lang="pt-BR" dirty="0" err="1"/>
              <a:t>Board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2367753" y="2031279"/>
            <a:ext cx="9136891" cy="4186959"/>
          </a:xfrm>
        </p:spPr>
      </p:pic>
    </p:spTree>
    <p:extLst>
      <p:ext uri="{BB962C8B-B14F-4D97-AF65-F5344CB8AC3E}">
        <p14:creationId xmlns:p14="http://schemas.microsoft.com/office/powerpoint/2010/main" val="1902754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2">
            <a:extLst>
              <a:ext uri="{FF2B5EF4-FFF2-40B4-BE49-F238E27FC236}">
                <a16:creationId xmlns:a16="http://schemas.microsoft.com/office/drawing/2014/main" id="{CD94F7C0-1344-4B3C-AFCB-E7F006BB5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4">
            <a:extLst>
              <a:ext uri="{FF2B5EF4-FFF2-40B4-BE49-F238E27FC236}">
                <a16:creationId xmlns:a16="http://schemas.microsoft.com/office/drawing/2014/main" id="{4EC584A2-4215-4DB8-AE1F-E3768D77E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08463" y="1048181"/>
            <a:ext cx="3977639" cy="67707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kern="1200" cap="all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Paints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85800" y="2364573"/>
            <a:ext cx="3977639" cy="38541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Each paint has 3 or 4 colors.</a:t>
            </a: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The score of paints depends on the colors to paint it.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Each player starts with 2 paints and can buy more paintings during the game </a:t>
            </a:r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593C45DE-9E8A-064F-877E-7B484BB3E2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37735" y="746126"/>
            <a:ext cx="3803428" cy="5472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862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45627E7-B0A2-401D-BA86-8B6A7034B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8EEC90D-F5D8-4E19-8E0B-7D887B46E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799" y="836907"/>
            <a:ext cx="5304295" cy="1220493"/>
          </a:xfrm>
        </p:spPr>
        <p:txBody>
          <a:bodyPr>
            <a:normAutofit/>
          </a:bodyPr>
          <a:lstStyle/>
          <a:p>
            <a:pPr algn="l"/>
            <a:r>
              <a:rPr lang="pt-BR" dirty="0"/>
              <a:t>Itens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85800" y="2194560"/>
            <a:ext cx="5304295" cy="3979997"/>
          </a:xfrm>
        </p:spPr>
        <p:txBody>
          <a:bodyPr>
            <a:normAutofit/>
          </a:bodyPr>
          <a:lstStyle/>
          <a:p>
            <a:r>
              <a:rPr lang="pt-BR" sz="1800" dirty="0"/>
              <a:t>The </a:t>
            </a:r>
            <a:r>
              <a:rPr lang="pt-BR" sz="1800" dirty="0" err="1"/>
              <a:t>most</a:t>
            </a:r>
            <a:r>
              <a:rPr lang="pt-BR" sz="1800" dirty="0"/>
              <a:t> </a:t>
            </a:r>
            <a:r>
              <a:rPr lang="pt-BR" sz="1800" dirty="0" err="1"/>
              <a:t>important</a:t>
            </a:r>
            <a:r>
              <a:rPr lang="pt-BR" sz="1800" dirty="0"/>
              <a:t> itens are </a:t>
            </a:r>
            <a:r>
              <a:rPr lang="pt-BR" sz="1800" dirty="0" err="1"/>
              <a:t>the</a:t>
            </a:r>
            <a:r>
              <a:rPr lang="pt-BR" sz="1800" dirty="0"/>
              <a:t> </a:t>
            </a:r>
            <a:r>
              <a:rPr lang="pt-BR" sz="1800" dirty="0" err="1"/>
              <a:t>colors</a:t>
            </a:r>
            <a:r>
              <a:rPr lang="pt-BR" sz="1800" dirty="0"/>
              <a:t>.</a:t>
            </a:r>
          </a:p>
          <a:p>
            <a:r>
              <a:rPr lang="pt-BR" sz="1800" dirty="0"/>
              <a:t>Color </a:t>
            </a:r>
            <a:r>
              <a:rPr lang="pt-BR" sz="1800" dirty="0" err="1"/>
              <a:t>is</a:t>
            </a:r>
            <a:r>
              <a:rPr lang="pt-BR" sz="1800" dirty="0"/>
              <a:t> </a:t>
            </a:r>
            <a:r>
              <a:rPr lang="pt-BR" sz="1800" dirty="0" err="1"/>
              <a:t>needed</a:t>
            </a:r>
            <a:r>
              <a:rPr lang="pt-BR" sz="1800" dirty="0"/>
              <a:t> for </a:t>
            </a:r>
            <a:r>
              <a:rPr lang="pt-BR" sz="1800" dirty="0" err="1"/>
              <a:t>creating</a:t>
            </a:r>
            <a:r>
              <a:rPr lang="pt-BR" sz="1800" dirty="0"/>
              <a:t> </a:t>
            </a:r>
            <a:r>
              <a:rPr lang="pt-BR" sz="1800" dirty="0" err="1"/>
              <a:t>the</a:t>
            </a:r>
            <a:r>
              <a:rPr lang="pt-BR" sz="1800" dirty="0"/>
              <a:t> </a:t>
            </a:r>
            <a:r>
              <a:rPr lang="pt-BR" sz="1800" dirty="0" err="1"/>
              <a:t>masterpiece</a:t>
            </a:r>
            <a:r>
              <a:rPr lang="pt-BR" sz="1800" dirty="0"/>
              <a:t>. </a:t>
            </a:r>
            <a:r>
              <a:rPr lang="pt-BR" sz="1800" dirty="0" err="1"/>
              <a:t>These</a:t>
            </a:r>
            <a:r>
              <a:rPr lang="pt-BR" sz="1800" dirty="0"/>
              <a:t> itens </a:t>
            </a:r>
            <a:r>
              <a:rPr lang="pt-BR" sz="1800" dirty="0" err="1"/>
              <a:t>can</a:t>
            </a:r>
            <a:r>
              <a:rPr lang="pt-BR" sz="1800" dirty="0"/>
              <a:t> </a:t>
            </a:r>
            <a:r>
              <a:rPr lang="pt-BR" sz="1800" dirty="0" err="1"/>
              <a:t>be</a:t>
            </a:r>
            <a:r>
              <a:rPr lang="pt-BR" sz="1800" dirty="0"/>
              <a:t> </a:t>
            </a:r>
            <a:r>
              <a:rPr lang="pt-BR" sz="1800" dirty="0" err="1"/>
              <a:t>found</a:t>
            </a:r>
            <a:r>
              <a:rPr lang="pt-BR" sz="1800" dirty="0"/>
              <a:t> </a:t>
            </a:r>
            <a:r>
              <a:rPr lang="pt-BR" sz="1800" dirty="0" err="1"/>
              <a:t>at</a:t>
            </a:r>
            <a:r>
              <a:rPr lang="pt-BR" sz="1800" dirty="0"/>
              <a:t> </a:t>
            </a:r>
            <a:r>
              <a:rPr lang="pt-BR" sz="1800" dirty="0" err="1"/>
              <a:t>the</a:t>
            </a:r>
            <a:r>
              <a:rPr lang="pt-BR" sz="1800" dirty="0"/>
              <a:t> </a:t>
            </a:r>
            <a:r>
              <a:rPr lang="pt-BR" sz="1800" dirty="0" err="1"/>
              <a:t>store</a:t>
            </a:r>
            <a:r>
              <a:rPr lang="pt-BR" sz="1800" dirty="0"/>
              <a:t> </a:t>
            </a:r>
            <a:r>
              <a:rPr lang="pt-BR" sz="1800" dirty="0" err="1"/>
              <a:t>or</a:t>
            </a:r>
            <a:r>
              <a:rPr lang="pt-BR" sz="1800" dirty="0"/>
              <a:t> </a:t>
            </a:r>
            <a:r>
              <a:rPr lang="pt-BR" sz="1800" dirty="0" err="1"/>
              <a:t>on</a:t>
            </a:r>
            <a:r>
              <a:rPr lang="pt-BR" sz="1800" dirty="0"/>
              <a:t> </a:t>
            </a:r>
            <a:r>
              <a:rPr lang="pt-BR" sz="1800" dirty="0" err="1"/>
              <a:t>the</a:t>
            </a:r>
            <a:r>
              <a:rPr lang="pt-BR" sz="1800" dirty="0"/>
              <a:t> </a:t>
            </a:r>
            <a:r>
              <a:rPr lang="pt-BR" sz="1800" dirty="0" err="1"/>
              <a:t>board</a:t>
            </a:r>
            <a:r>
              <a:rPr lang="pt-BR" sz="1800" dirty="0"/>
              <a:t>.</a:t>
            </a:r>
          </a:p>
          <a:p>
            <a:r>
              <a:rPr lang="pt-BR" sz="1800" dirty="0"/>
              <a:t>Keys are </a:t>
            </a:r>
            <a:r>
              <a:rPr lang="pt-BR" sz="1800" dirty="0" err="1"/>
              <a:t>special</a:t>
            </a:r>
            <a:r>
              <a:rPr lang="pt-BR" sz="1800" dirty="0"/>
              <a:t> itens </a:t>
            </a:r>
            <a:r>
              <a:rPr lang="pt-BR" sz="1800" dirty="0" err="1"/>
              <a:t>that</a:t>
            </a:r>
            <a:r>
              <a:rPr lang="pt-BR" sz="1800" dirty="0"/>
              <a:t> </a:t>
            </a:r>
            <a:r>
              <a:rPr lang="pt-BR" sz="1800" dirty="0" err="1"/>
              <a:t>give</a:t>
            </a:r>
            <a:r>
              <a:rPr lang="pt-BR" sz="1800" dirty="0"/>
              <a:t> </a:t>
            </a:r>
            <a:r>
              <a:rPr lang="pt-BR" sz="1800" dirty="0" err="1"/>
              <a:t>access</a:t>
            </a:r>
            <a:r>
              <a:rPr lang="pt-BR" sz="1800" dirty="0"/>
              <a:t> </a:t>
            </a:r>
            <a:r>
              <a:rPr lang="pt-BR" sz="1800" dirty="0" err="1"/>
              <a:t>to</a:t>
            </a:r>
            <a:r>
              <a:rPr lang="pt-BR" sz="1800" dirty="0"/>
              <a:t> </a:t>
            </a:r>
            <a:r>
              <a:rPr lang="pt-BR" sz="1800" dirty="0" err="1"/>
              <a:t>the</a:t>
            </a:r>
            <a:r>
              <a:rPr lang="pt-BR" sz="1800" dirty="0"/>
              <a:t> </a:t>
            </a:r>
            <a:r>
              <a:rPr lang="pt-BR" sz="1800" dirty="0" err="1"/>
              <a:t>catacombs</a:t>
            </a:r>
            <a:r>
              <a:rPr lang="pt-BR" sz="1800" dirty="0"/>
              <a:t>. The </a:t>
            </a:r>
            <a:r>
              <a:rPr lang="pt-BR" sz="1800" dirty="0" err="1"/>
              <a:t>catacombs</a:t>
            </a:r>
            <a:r>
              <a:rPr lang="pt-BR" sz="1800" dirty="0"/>
              <a:t> </a:t>
            </a:r>
            <a:r>
              <a:rPr lang="pt-BR" sz="1800" dirty="0" err="1"/>
              <a:t>can</a:t>
            </a:r>
            <a:r>
              <a:rPr lang="pt-BR" sz="1800" dirty="0"/>
              <a:t> </a:t>
            </a:r>
            <a:r>
              <a:rPr lang="pt-BR" sz="1800" dirty="0" err="1"/>
              <a:t>give</a:t>
            </a:r>
            <a:r>
              <a:rPr lang="pt-BR" sz="1800" dirty="0"/>
              <a:t> </a:t>
            </a:r>
            <a:r>
              <a:rPr lang="pt-BR" sz="1800" dirty="0" err="1"/>
              <a:t>the</a:t>
            </a:r>
            <a:r>
              <a:rPr lang="pt-BR" sz="1800" dirty="0"/>
              <a:t> player na </a:t>
            </a:r>
            <a:r>
              <a:rPr lang="pt-BR" sz="1800" dirty="0" err="1"/>
              <a:t>advantage</a:t>
            </a:r>
            <a:r>
              <a:rPr lang="pt-BR" sz="1800" dirty="0"/>
              <a:t>.</a:t>
            </a:r>
          </a:p>
          <a:p>
            <a:r>
              <a:rPr lang="pt-BR" sz="1800" dirty="0"/>
              <a:t>Gold </a:t>
            </a:r>
            <a:r>
              <a:rPr lang="pt-BR" sz="1800" dirty="0" err="1"/>
              <a:t>can</a:t>
            </a:r>
            <a:r>
              <a:rPr lang="pt-BR" sz="1800" dirty="0"/>
              <a:t> </a:t>
            </a:r>
            <a:r>
              <a:rPr lang="pt-BR" sz="1800" dirty="0" err="1"/>
              <a:t>be</a:t>
            </a:r>
            <a:r>
              <a:rPr lang="pt-BR" sz="1800" dirty="0"/>
              <a:t> </a:t>
            </a:r>
            <a:r>
              <a:rPr lang="pt-BR" sz="1800" dirty="0" err="1"/>
              <a:t>used</a:t>
            </a:r>
            <a:r>
              <a:rPr lang="pt-BR" sz="1800" dirty="0"/>
              <a:t> for </a:t>
            </a:r>
            <a:r>
              <a:rPr lang="pt-BR" sz="1800" dirty="0" err="1"/>
              <a:t>buying</a:t>
            </a:r>
            <a:r>
              <a:rPr lang="pt-BR" sz="1800" dirty="0"/>
              <a:t> </a:t>
            </a:r>
            <a:r>
              <a:rPr lang="pt-BR" sz="1800" dirty="0" err="1"/>
              <a:t>colors</a:t>
            </a:r>
            <a:r>
              <a:rPr lang="pt-BR" sz="1800" dirty="0"/>
              <a:t> </a:t>
            </a:r>
            <a:r>
              <a:rPr lang="pt-BR" sz="1800" dirty="0" err="1"/>
              <a:t>or</a:t>
            </a:r>
            <a:r>
              <a:rPr lang="pt-BR" sz="1800" dirty="0"/>
              <a:t> </a:t>
            </a:r>
            <a:r>
              <a:rPr lang="pt-BR" sz="1800" dirty="0" err="1"/>
              <a:t>other</a:t>
            </a:r>
            <a:r>
              <a:rPr lang="pt-BR" sz="1800" dirty="0"/>
              <a:t> </a:t>
            </a:r>
            <a:r>
              <a:rPr lang="pt-BR" sz="1800" dirty="0" err="1"/>
              <a:t>special</a:t>
            </a:r>
            <a:r>
              <a:rPr lang="pt-BR" sz="1800" dirty="0"/>
              <a:t> itens.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85462D3-3F6B-4CB0-BF76-EF44540C9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1608" y="488844"/>
            <a:ext cx="2687741" cy="350683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448603B2-0E7F-7445-9779-861EE05CD5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086" y="1051935"/>
            <a:ext cx="2380647" cy="2380647"/>
          </a:xfrm>
          <a:prstGeom prst="rect">
            <a:avLst/>
          </a:prstGeom>
        </p:spPr>
      </p:pic>
      <p:sp>
        <p:nvSpPr>
          <p:cNvPr id="22" name="Round Single Corner Rectangle 24">
            <a:extLst>
              <a:ext uri="{FF2B5EF4-FFF2-40B4-BE49-F238E27FC236}">
                <a16:creationId xmlns:a16="http://schemas.microsoft.com/office/drawing/2014/main" id="{C385A7D8-BC2F-4971-936E-4EB0F25D9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07841" y="916605"/>
            <a:ext cx="1998359" cy="2230427"/>
          </a:xfrm>
          <a:prstGeom prst="round1Rect">
            <a:avLst>
              <a:gd name="adj" fmla="val 11295"/>
            </a:avLst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 Single Corner Rectangle 23">
            <a:extLst>
              <a:ext uri="{FF2B5EF4-FFF2-40B4-BE49-F238E27FC236}">
                <a16:creationId xmlns:a16="http://schemas.microsoft.com/office/drawing/2014/main" id="{F5783DCE-73A0-4298-9CCB-8EC4570E5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6966487" y="4164747"/>
            <a:ext cx="2347509" cy="1755606"/>
          </a:xfrm>
          <a:prstGeom prst="round1Rect">
            <a:avLst>
              <a:gd name="adj" fmla="val 11295"/>
            </a:avLst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3D1A476-EEF3-4A3D-AA24-40A9593420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86569" y="3301139"/>
            <a:ext cx="2220800" cy="3027524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04835B5C-009E-9541-9779-F1C12DC883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7435" y="3879405"/>
            <a:ext cx="1887366" cy="188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3082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8000" dirty="0" err="1"/>
              <a:t>Questions</a:t>
            </a:r>
            <a:r>
              <a:rPr lang="pt-BR" sz="8000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410145195"/>
      </p:ext>
    </p:extLst>
  </p:cSld>
  <p:clrMapOvr>
    <a:masterClrMapping/>
  </p:clrMapOvr>
</p:sld>
</file>

<file path=ppt/theme/theme1.xml><?xml version="1.0" encoding="utf-8"?>
<a:theme xmlns:a="http://schemas.openxmlformats.org/drawingml/2006/main" name="Trilha de Vapor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358</Words>
  <Application>Microsoft Office PowerPoint</Application>
  <PresentationFormat>Widescreen</PresentationFormat>
  <Paragraphs>44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Century Gothic</vt:lpstr>
      <vt:lpstr>Trilha de Vapor</vt:lpstr>
      <vt:lpstr>4pAinters by this is brazil</vt:lpstr>
      <vt:lpstr>Briefing</vt:lpstr>
      <vt:lpstr>Mechanics</vt:lpstr>
      <vt:lpstr>Basic Rules</vt:lpstr>
      <vt:lpstr>Characters</vt:lpstr>
      <vt:lpstr>Board</vt:lpstr>
      <vt:lpstr>Paints</vt:lpstr>
      <vt:lpstr>Itens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4pAinters</dc:title>
  <dc:creator>Lucas Bastos Bittencourt</dc:creator>
  <cp:lastModifiedBy>Diogo Fernandes de Queiroz</cp:lastModifiedBy>
  <cp:revision>6</cp:revision>
  <dcterms:created xsi:type="dcterms:W3CDTF">2019-09-15T23:39:56Z</dcterms:created>
  <dcterms:modified xsi:type="dcterms:W3CDTF">2019-09-18T16:19:42Z</dcterms:modified>
</cp:coreProperties>
</file>